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40"/>
  </p:normalViewPr>
  <p:slideViewPr>
    <p:cSldViewPr snapToGrid="0">
      <p:cViewPr varScale="1">
        <p:scale>
          <a:sx n="85" d="100"/>
          <a:sy n="85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FE2D7-3217-124D-8B85-3B5EE1A70A6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5070C6-5101-5E40-A9E2-110B68D24B3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Apache Tika </a:t>
          </a:r>
        </a:p>
      </dgm:t>
    </dgm:pt>
    <dgm:pt modelId="{42F8B03C-4D92-1B49-AE9D-99C7204787FB}" type="parTrans" cxnId="{A1626B86-4F16-CA42-A546-81A917DEEE01}">
      <dgm:prSet/>
      <dgm:spPr/>
      <dgm:t>
        <a:bodyPr/>
        <a:lstStyle/>
        <a:p>
          <a:endParaRPr lang="en-GB"/>
        </a:p>
      </dgm:t>
    </dgm:pt>
    <dgm:pt modelId="{3EE1E457-D18B-2E44-A46F-E10ACC3ED228}" type="sibTrans" cxnId="{A1626B86-4F16-CA42-A546-81A917DEEE01}">
      <dgm:prSet/>
      <dgm:spPr/>
      <dgm:t>
        <a:bodyPr/>
        <a:lstStyle/>
        <a:p>
          <a:endParaRPr lang="en-GB"/>
        </a:p>
      </dgm:t>
    </dgm:pt>
    <dgm:pt modelId="{802A8EC7-CAF4-D245-9F6E-8947CF2BF3F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Extracts content from provided file</a:t>
          </a:r>
        </a:p>
      </dgm:t>
    </dgm:pt>
    <dgm:pt modelId="{6079A13B-361E-D847-906E-CAAF44B68FF8}" type="parTrans" cxnId="{F4BC2C0C-E593-334B-A538-6C3134483D0E}">
      <dgm:prSet/>
      <dgm:spPr/>
      <dgm:t>
        <a:bodyPr/>
        <a:lstStyle/>
        <a:p>
          <a:endParaRPr lang="en-GB"/>
        </a:p>
      </dgm:t>
    </dgm:pt>
    <dgm:pt modelId="{0E01594A-D8EA-9C42-B093-741B7B4C4EF9}" type="sibTrans" cxnId="{F4BC2C0C-E593-334B-A538-6C3134483D0E}">
      <dgm:prSet/>
      <dgm:spPr/>
      <dgm:t>
        <a:bodyPr/>
        <a:lstStyle/>
        <a:p>
          <a:endParaRPr lang="en-GB"/>
        </a:p>
      </dgm:t>
    </dgm:pt>
    <dgm:pt modelId="{A0F8CD1D-FF67-BE41-8E03-F6DB93A8548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AI Agent</a:t>
          </a:r>
        </a:p>
      </dgm:t>
    </dgm:pt>
    <dgm:pt modelId="{E0411431-4827-134B-985E-831C230A7230}" type="parTrans" cxnId="{A1F2C87B-7824-0342-B8DA-F5A8D2ABCEE5}">
      <dgm:prSet/>
      <dgm:spPr/>
      <dgm:t>
        <a:bodyPr/>
        <a:lstStyle/>
        <a:p>
          <a:endParaRPr lang="en-GB"/>
        </a:p>
      </dgm:t>
    </dgm:pt>
    <dgm:pt modelId="{39BFEB46-AC44-D546-ABE7-039B7C6ACE73}" type="sibTrans" cxnId="{A1F2C87B-7824-0342-B8DA-F5A8D2ABCEE5}">
      <dgm:prSet/>
      <dgm:spPr/>
      <dgm:t>
        <a:bodyPr/>
        <a:lstStyle/>
        <a:p>
          <a:endParaRPr lang="en-GB"/>
        </a:p>
      </dgm:t>
    </dgm:pt>
    <dgm:pt modelId="{68419ED3-E588-274C-B44F-1856930058F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Gemini summarizes content of files</a:t>
          </a:r>
        </a:p>
      </dgm:t>
    </dgm:pt>
    <dgm:pt modelId="{8A903546-A1F0-864C-B64D-6A2510F80528}" type="parTrans" cxnId="{063DF31F-8B3A-DB4F-83BE-88C07E4D8EF6}">
      <dgm:prSet/>
      <dgm:spPr/>
      <dgm:t>
        <a:bodyPr/>
        <a:lstStyle/>
        <a:p>
          <a:endParaRPr lang="en-GB"/>
        </a:p>
      </dgm:t>
    </dgm:pt>
    <dgm:pt modelId="{458DC37E-03F4-934C-B7E1-1CBB6A7B751F}" type="sibTrans" cxnId="{063DF31F-8B3A-DB4F-83BE-88C07E4D8EF6}">
      <dgm:prSet/>
      <dgm:spPr/>
      <dgm:t>
        <a:bodyPr/>
        <a:lstStyle/>
        <a:p>
          <a:endParaRPr lang="en-GB"/>
        </a:p>
      </dgm:t>
    </dgm:pt>
    <dgm:pt modelId="{99E5DB97-EB79-4844-A144-7A5D36493F4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Cloud SQL DB</a:t>
          </a:r>
        </a:p>
      </dgm:t>
    </dgm:pt>
    <dgm:pt modelId="{E223B258-0CC3-EE42-B3D3-3426F9B39BE5}" type="parTrans" cxnId="{99DBFD50-C972-094E-98FB-785A28108276}">
      <dgm:prSet/>
      <dgm:spPr/>
      <dgm:t>
        <a:bodyPr/>
        <a:lstStyle/>
        <a:p>
          <a:endParaRPr lang="en-GB"/>
        </a:p>
      </dgm:t>
    </dgm:pt>
    <dgm:pt modelId="{F01CCBAF-8041-7446-9652-D24FCC27ABED}" type="sibTrans" cxnId="{99DBFD50-C972-094E-98FB-785A28108276}">
      <dgm:prSet/>
      <dgm:spPr/>
      <dgm:t>
        <a:bodyPr/>
        <a:lstStyle/>
        <a:p>
          <a:endParaRPr lang="en-GB"/>
        </a:p>
      </dgm:t>
    </dgm:pt>
    <dgm:pt modelId="{C628E84F-425A-9047-B393-A739FA5B57F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 Persistence</a:t>
          </a:r>
        </a:p>
      </dgm:t>
    </dgm:pt>
    <dgm:pt modelId="{A8EEDAED-AB63-AE4C-9C9A-C6956EA66742}" type="parTrans" cxnId="{9E7E94AA-7275-1943-8E41-881648139460}">
      <dgm:prSet/>
      <dgm:spPr/>
      <dgm:t>
        <a:bodyPr/>
        <a:lstStyle/>
        <a:p>
          <a:endParaRPr lang="en-GB"/>
        </a:p>
      </dgm:t>
    </dgm:pt>
    <dgm:pt modelId="{90EC5B38-F736-3546-890C-E07F4CA80DFA}" type="sibTrans" cxnId="{9E7E94AA-7275-1943-8E41-881648139460}">
      <dgm:prSet/>
      <dgm:spPr/>
      <dgm:t>
        <a:bodyPr/>
        <a:lstStyle/>
        <a:p>
          <a:endParaRPr lang="en-GB"/>
        </a:p>
      </dgm:t>
    </dgm:pt>
    <dgm:pt modelId="{1D5D1CD7-0921-4CD0-9326-5A0357D51999}" type="pres">
      <dgm:prSet presAssocID="{1A6FE2D7-3217-124D-8B85-3B5EE1A70A64}" presName="root" presStyleCnt="0">
        <dgm:presLayoutVars>
          <dgm:dir/>
          <dgm:resizeHandles val="exact"/>
        </dgm:presLayoutVars>
      </dgm:prSet>
      <dgm:spPr/>
    </dgm:pt>
    <dgm:pt modelId="{07DB140B-F029-4D06-AC16-5C985F12CD3C}" type="pres">
      <dgm:prSet presAssocID="{815070C6-5101-5E40-A9E2-110B68D24B38}" presName="compNode" presStyleCnt="0"/>
      <dgm:spPr/>
    </dgm:pt>
    <dgm:pt modelId="{74A28FBF-7540-4494-867F-4538893B1144}" type="pres">
      <dgm:prSet presAssocID="{815070C6-5101-5E40-A9E2-110B68D24B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B76743-2868-4C6D-A8D9-9371E17643E4}" type="pres">
      <dgm:prSet presAssocID="{815070C6-5101-5E40-A9E2-110B68D24B38}" presName="iconSpace" presStyleCnt="0"/>
      <dgm:spPr/>
    </dgm:pt>
    <dgm:pt modelId="{E085F052-3A16-4FBB-A0FD-B0E03089D5CC}" type="pres">
      <dgm:prSet presAssocID="{815070C6-5101-5E40-A9E2-110B68D24B38}" presName="parTx" presStyleLbl="revTx" presStyleIdx="0" presStyleCnt="6">
        <dgm:presLayoutVars>
          <dgm:chMax val="0"/>
          <dgm:chPref val="0"/>
        </dgm:presLayoutVars>
      </dgm:prSet>
      <dgm:spPr/>
    </dgm:pt>
    <dgm:pt modelId="{B7BBD418-9331-4EF7-8E15-AE8296BCBDAE}" type="pres">
      <dgm:prSet presAssocID="{815070C6-5101-5E40-A9E2-110B68D24B38}" presName="txSpace" presStyleCnt="0"/>
      <dgm:spPr/>
    </dgm:pt>
    <dgm:pt modelId="{838A5B27-F53F-4DA5-8B06-E544E72B269E}" type="pres">
      <dgm:prSet presAssocID="{815070C6-5101-5E40-A9E2-110B68D24B38}" presName="desTx" presStyleLbl="revTx" presStyleIdx="1" presStyleCnt="6">
        <dgm:presLayoutVars/>
      </dgm:prSet>
      <dgm:spPr/>
    </dgm:pt>
    <dgm:pt modelId="{0A82B22B-E878-45FA-878B-1FBD2C1E1ACD}" type="pres">
      <dgm:prSet presAssocID="{3EE1E457-D18B-2E44-A46F-E10ACC3ED228}" presName="sibTrans" presStyleCnt="0"/>
      <dgm:spPr/>
    </dgm:pt>
    <dgm:pt modelId="{F8A11841-FFA7-4D4B-8817-5DE6C7577194}" type="pres">
      <dgm:prSet presAssocID="{A0F8CD1D-FF67-BE41-8E03-F6DB93A85480}" presName="compNode" presStyleCnt="0"/>
      <dgm:spPr/>
    </dgm:pt>
    <dgm:pt modelId="{459AAB61-F384-47CF-A06E-49D453CF3196}" type="pres">
      <dgm:prSet presAssocID="{A0F8CD1D-FF67-BE41-8E03-F6DB93A85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1BAFB70-7D6D-4F69-9686-5C51E3EA0274}" type="pres">
      <dgm:prSet presAssocID="{A0F8CD1D-FF67-BE41-8E03-F6DB93A85480}" presName="iconSpace" presStyleCnt="0"/>
      <dgm:spPr/>
    </dgm:pt>
    <dgm:pt modelId="{7DD0D25B-765B-47F8-A138-B6968F9C728C}" type="pres">
      <dgm:prSet presAssocID="{A0F8CD1D-FF67-BE41-8E03-F6DB93A85480}" presName="parTx" presStyleLbl="revTx" presStyleIdx="2" presStyleCnt="6">
        <dgm:presLayoutVars>
          <dgm:chMax val="0"/>
          <dgm:chPref val="0"/>
        </dgm:presLayoutVars>
      </dgm:prSet>
      <dgm:spPr/>
    </dgm:pt>
    <dgm:pt modelId="{37FF8FFB-8A69-42D3-BE61-BF2085B1C3A5}" type="pres">
      <dgm:prSet presAssocID="{A0F8CD1D-FF67-BE41-8E03-F6DB93A85480}" presName="txSpace" presStyleCnt="0"/>
      <dgm:spPr/>
    </dgm:pt>
    <dgm:pt modelId="{EE094F33-B4EE-4E74-87A4-8ACC1E48CF9F}" type="pres">
      <dgm:prSet presAssocID="{A0F8CD1D-FF67-BE41-8E03-F6DB93A85480}" presName="desTx" presStyleLbl="revTx" presStyleIdx="3" presStyleCnt="6">
        <dgm:presLayoutVars/>
      </dgm:prSet>
      <dgm:spPr/>
    </dgm:pt>
    <dgm:pt modelId="{466FC286-3712-47AE-96DF-6060466C472D}" type="pres">
      <dgm:prSet presAssocID="{39BFEB46-AC44-D546-ABE7-039B7C6ACE73}" presName="sibTrans" presStyleCnt="0"/>
      <dgm:spPr/>
    </dgm:pt>
    <dgm:pt modelId="{774AEF76-0E07-4F72-A0B5-2A2ACFD3CC52}" type="pres">
      <dgm:prSet presAssocID="{99E5DB97-EB79-4844-A144-7A5D36493F42}" presName="compNode" presStyleCnt="0"/>
      <dgm:spPr/>
    </dgm:pt>
    <dgm:pt modelId="{6979A209-2389-4ABE-AB78-D3A165D422EF}" type="pres">
      <dgm:prSet presAssocID="{99E5DB97-EB79-4844-A144-7A5D36493F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49D7175-904C-4B32-AA0D-4184D76CA61F}" type="pres">
      <dgm:prSet presAssocID="{99E5DB97-EB79-4844-A144-7A5D36493F42}" presName="iconSpace" presStyleCnt="0"/>
      <dgm:spPr/>
    </dgm:pt>
    <dgm:pt modelId="{5EA0D45F-8868-4681-92DC-0E24986DE0AC}" type="pres">
      <dgm:prSet presAssocID="{99E5DB97-EB79-4844-A144-7A5D36493F42}" presName="parTx" presStyleLbl="revTx" presStyleIdx="4" presStyleCnt="6">
        <dgm:presLayoutVars>
          <dgm:chMax val="0"/>
          <dgm:chPref val="0"/>
        </dgm:presLayoutVars>
      </dgm:prSet>
      <dgm:spPr/>
    </dgm:pt>
    <dgm:pt modelId="{E1DA188B-7473-4EC0-90EE-F70924FAAE62}" type="pres">
      <dgm:prSet presAssocID="{99E5DB97-EB79-4844-A144-7A5D36493F42}" presName="txSpace" presStyleCnt="0"/>
      <dgm:spPr/>
    </dgm:pt>
    <dgm:pt modelId="{EB152355-B673-4D44-B6E1-5577BEA4BC20}" type="pres">
      <dgm:prSet presAssocID="{99E5DB97-EB79-4844-A144-7A5D36493F42}" presName="desTx" presStyleLbl="revTx" presStyleIdx="5" presStyleCnt="6">
        <dgm:presLayoutVars/>
      </dgm:prSet>
      <dgm:spPr/>
    </dgm:pt>
  </dgm:ptLst>
  <dgm:cxnLst>
    <dgm:cxn modelId="{F4BC2C0C-E593-334B-A538-6C3134483D0E}" srcId="{815070C6-5101-5E40-A9E2-110B68D24B38}" destId="{802A8EC7-CAF4-D245-9F6E-8947CF2BF3F4}" srcOrd="0" destOrd="0" parTransId="{6079A13B-361E-D847-906E-CAAF44B68FF8}" sibTransId="{0E01594A-D8EA-9C42-B093-741B7B4C4EF9}"/>
    <dgm:cxn modelId="{063DF31F-8B3A-DB4F-83BE-88C07E4D8EF6}" srcId="{A0F8CD1D-FF67-BE41-8E03-F6DB93A85480}" destId="{68419ED3-E588-274C-B44F-1856930058FC}" srcOrd="0" destOrd="0" parTransId="{8A903546-A1F0-864C-B64D-6A2510F80528}" sibTransId="{458DC37E-03F4-934C-B7E1-1CBB6A7B751F}"/>
    <dgm:cxn modelId="{604E212E-8520-3E45-BD83-CBF2D6F83560}" type="presOf" srcId="{99E5DB97-EB79-4844-A144-7A5D36493F42}" destId="{5EA0D45F-8868-4681-92DC-0E24986DE0AC}" srcOrd="0" destOrd="0" presId="urn:microsoft.com/office/officeart/2018/5/layout/CenteredIconLabelDescriptionList"/>
    <dgm:cxn modelId="{99DBFD50-C972-094E-98FB-785A28108276}" srcId="{1A6FE2D7-3217-124D-8B85-3B5EE1A70A64}" destId="{99E5DB97-EB79-4844-A144-7A5D36493F42}" srcOrd="2" destOrd="0" parTransId="{E223B258-0CC3-EE42-B3D3-3426F9B39BE5}" sibTransId="{F01CCBAF-8041-7446-9652-D24FCC27ABED}"/>
    <dgm:cxn modelId="{A1F2C87B-7824-0342-B8DA-F5A8D2ABCEE5}" srcId="{1A6FE2D7-3217-124D-8B85-3B5EE1A70A64}" destId="{A0F8CD1D-FF67-BE41-8E03-F6DB93A85480}" srcOrd="1" destOrd="0" parTransId="{E0411431-4827-134B-985E-831C230A7230}" sibTransId="{39BFEB46-AC44-D546-ABE7-039B7C6ACE73}"/>
    <dgm:cxn modelId="{A1626B86-4F16-CA42-A546-81A917DEEE01}" srcId="{1A6FE2D7-3217-124D-8B85-3B5EE1A70A64}" destId="{815070C6-5101-5E40-A9E2-110B68D24B38}" srcOrd="0" destOrd="0" parTransId="{42F8B03C-4D92-1B49-AE9D-99C7204787FB}" sibTransId="{3EE1E457-D18B-2E44-A46F-E10ACC3ED228}"/>
    <dgm:cxn modelId="{C643F392-C90F-CB43-9BE6-090417E68C31}" type="presOf" srcId="{1A6FE2D7-3217-124D-8B85-3B5EE1A70A64}" destId="{1D5D1CD7-0921-4CD0-9326-5A0357D51999}" srcOrd="0" destOrd="0" presId="urn:microsoft.com/office/officeart/2018/5/layout/CenteredIconLabelDescriptionList"/>
    <dgm:cxn modelId="{27650EAA-0615-0B46-BCCF-ED1629E5A73E}" type="presOf" srcId="{815070C6-5101-5E40-A9E2-110B68D24B38}" destId="{E085F052-3A16-4FBB-A0FD-B0E03089D5CC}" srcOrd="0" destOrd="0" presId="urn:microsoft.com/office/officeart/2018/5/layout/CenteredIconLabelDescriptionList"/>
    <dgm:cxn modelId="{9E7E94AA-7275-1943-8E41-881648139460}" srcId="{99E5DB97-EB79-4844-A144-7A5D36493F42}" destId="{C628E84F-425A-9047-B393-A739FA5B57F6}" srcOrd="0" destOrd="0" parTransId="{A8EEDAED-AB63-AE4C-9C9A-C6956EA66742}" sibTransId="{90EC5B38-F736-3546-890C-E07F4CA80DFA}"/>
    <dgm:cxn modelId="{B7F01CB6-BE01-1E49-A271-9E219E63F0AC}" type="presOf" srcId="{C628E84F-425A-9047-B393-A739FA5B57F6}" destId="{EB152355-B673-4D44-B6E1-5577BEA4BC20}" srcOrd="0" destOrd="0" presId="urn:microsoft.com/office/officeart/2018/5/layout/CenteredIconLabelDescriptionList"/>
    <dgm:cxn modelId="{93C9C0C0-5CA4-3644-9F80-FEC54BCE5BC4}" type="presOf" srcId="{802A8EC7-CAF4-D245-9F6E-8947CF2BF3F4}" destId="{838A5B27-F53F-4DA5-8B06-E544E72B269E}" srcOrd="0" destOrd="0" presId="urn:microsoft.com/office/officeart/2018/5/layout/CenteredIconLabelDescriptionList"/>
    <dgm:cxn modelId="{04531EDB-BA3E-0A46-BF89-CFF77C01200E}" type="presOf" srcId="{68419ED3-E588-274C-B44F-1856930058FC}" destId="{EE094F33-B4EE-4E74-87A4-8ACC1E48CF9F}" srcOrd="0" destOrd="0" presId="urn:microsoft.com/office/officeart/2018/5/layout/CenteredIconLabelDescriptionList"/>
    <dgm:cxn modelId="{47F183F8-427B-104F-AB58-92C4F022C40E}" type="presOf" srcId="{A0F8CD1D-FF67-BE41-8E03-F6DB93A85480}" destId="{7DD0D25B-765B-47F8-A138-B6968F9C728C}" srcOrd="0" destOrd="0" presId="urn:microsoft.com/office/officeart/2018/5/layout/CenteredIconLabelDescriptionList"/>
    <dgm:cxn modelId="{A55234BC-E9A4-2A4F-85F4-BE73F191C543}" type="presParOf" srcId="{1D5D1CD7-0921-4CD0-9326-5A0357D51999}" destId="{07DB140B-F029-4D06-AC16-5C985F12CD3C}" srcOrd="0" destOrd="0" presId="urn:microsoft.com/office/officeart/2018/5/layout/CenteredIconLabelDescriptionList"/>
    <dgm:cxn modelId="{00BF2F34-EA4C-C540-9CD3-58B255B72B54}" type="presParOf" srcId="{07DB140B-F029-4D06-AC16-5C985F12CD3C}" destId="{74A28FBF-7540-4494-867F-4538893B1144}" srcOrd="0" destOrd="0" presId="urn:microsoft.com/office/officeart/2018/5/layout/CenteredIconLabelDescriptionList"/>
    <dgm:cxn modelId="{BA384560-CC5A-3C4B-8CC3-6B41EB6554CC}" type="presParOf" srcId="{07DB140B-F029-4D06-AC16-5C985F12CD3C}" destId="{ACB76743-2868-4C6D-A8D9-9371E17643E4}" srcOrd="1" destOrd="0" presId="urn:microsoft.com/office/officeart/2018/5/layout/CenteredIconLabelDescriptionList"/>
    <dgm:cxn modelId="{929A6832-29F5-C048-8FB0-66ADFC5F7484}" type="presParOf" srcId="{07DB140B-F029-4D06-AC16-5C985F12CD3C}" destId="{E085F052-3A16-4FBB-A0FD-B0E03089D5CC}" srcOrd="2" destOrd="0" presId="urn:microsoft.com/office/officeart/2018/5/layout/CenteredIconLabelDescriptionList"/>
    <dgm:cxn modelId="{113584DA-2EBC-5344-B624-9F7ED7C46A3D}" type="presParOf" srcId="{07DB140B-F029-4D06-AC16-5C985F12CD3C}" destId="{B7BBD418-9331-4EF7-8E15-AE8296BCBDAE}" srcOrd="3" destOrd="0" presId="urn:microsoft.com/office/officeart/2018/5/layout/CenteredIconLabelDescriptionList"/>
    <dgm:cxn modelId="{4CDDCCA6-B3C9-AC45-AD4C-587196050738}" type="presParOf" srcId="{07DB140B-F029-4D06-AC16-5C985F12CD3C}" destId="{838A5B27-F53F-4DA5-8B06-E544E72B269E}" srcOrd="4" destOrd="0" presId="urn:microsoft.com/office/officeart/2018/5/layout/CenteredIconLabelDescriptionList"/>
    <dgm:cxn modelId="{DB559BFF-2706-C244-B3C9-70162E142951}" type="presParOf" srcId="{1D5D1CD7-0921-4CD0-9326-5A0357D51999}" destId="{0A82B22B-E878-45FA-878B-1FBD2C1E1ACD}" srcOrd="1" destOrd="0" presId="urn:microsoft.com/office/officeart/2018/5/layout/CenteredIconLabelDescriptionList"/>
    <dgm:cxn modelId="{0648250E-5D6F-9F45-8F73-7357D21794AA}" type="presParOf" srcId="{1D5D1CD7-0921-4CD0-9326-5A0357D51999}" destId="{F8A11841-FFA7-4D4B-8817-5DE6C7577194}" srcOrd="2" destOrd="0" presId="urn:microsoft.com/office/officeart/2018/5/layout/CenteredIconLabelDescriptionList"/>
    <dgm:cxn modelId="{980A680A-7229-7B41-BEA3-BEDC8EC70E41}" type="presParOf" srcId="{F8A11841-FFA7-4D4B-8817-5DE6C7577194}" destId="{459AAB61-F384-47CF-A06E-49D453CF3196}" srcOrd="0" destOrd="0" presId="urn:microsoft.com/office/officeart/2018/5/layout/CenteredIconLabelDescriptionList"/>
    <dgm:cxn modelId="{2447B9E8-12C4-9B42-8C31-FB2175622978}" type="presParOf" srcId="{F8A11841-FFA7-4D4B-8817-5DE6C7577194}" destId="{51BAFB70-7D6D-4F69-9686-5C51E3EA0274}" srcOrd="1" destOrd="0" presId="urn:microsoft.com/office/officeart/2018/5/layout/CenteredIconLabelDescriptionList"/>
    <dgm:cxn modelId="{41F73DCA-778E-7B41-9CBC-D67B9B7544B9}" type="presParOf" srcId="{F8A11841-FFA7-4D4B-8817-5DE6C7577194}" destId="{7DD0D25B-765B-47F8-A138-B6968F9C728C}" srcOrd="2" destOrd="0" presId="urn:microsoft.com/office/officeart/2018/5/layout/CenteredIconLabelDescriptionList"/>
    <dgm:cxn modelId="{B4E33067-910E-6F47-AFF8-BE79D18DDD13}" type="presParOf" srcId="{F8A11841-FFA7-4D4B-8817-5DE6C7577194}" destId="{37FF8FFB-8A69-42D3-BE61-BF2085B1C3A5}" srcOrd="3" destOrd="0" presId="urn:microsoft.com/office/officeart/2018/5/layout/CenteredIconLabelDescriptionList"/>
    <dgm:cxn modelId="{A526BB58-26E6-7E41-B982-42148D5EC757}" type="presParOf" srcId="{F8A11841-FFA7-4D4B-8817-5DE6C7577194}" destId="{EE094F33-B4EE-4E74-87A4-8ACC1E48CF9F}" srcOrd="4" destOrd="0" presId="urn:microsoft.com/office/officeart/2018/5/layout/CenteredIconLabelDescriptionList"/>
    <dgm:cxn modelId="{07680F1A-5D36-5345-AAF9-449538F5A2F4}" type="presParOf" srcId="{1D5D1CD7-0921-4CD0-9326-5A0357D51999}" destId="{466FC286-3712-47AE-96DF-6060466C472D}" srcOrd="3" destOrd="0" presId="urn:microsoft.com/office/officeart/2018/5/layout/CenteredIconLabelDescriptionList"/>
    <dgm:cxn modelId="{B0323B65-A0AD-4B4D-88A3-102E772324D4}" type="presParOf" srcId="{1D5D1CD7-0921-4CD0-9326-5A0357D51999}" destId="{774AEF76-0E07-4F72-A0B5-2A2ACFD3CC52}" srcOrd="4" destOrd="0" presId="urn:microsoft.com/office/officeart/2018/5/layout/CenteredIconLabelDescriptionList"/>
    <dgm:cxn modelId="{0F871803-C1FF-9D4F-9780-5B071B21F7D9}" type="presParOf" srcId="{774AEF76-0E07-4F72-A0B5-2A2ACFD3CC52}" destId="{6979A209-2389-4ABE-AB78-D3A165D422EF}" srcOrd="0" destOrd="0" presId="urn:microsoft.com/office/officeart/2018/5/layout/CenteredIconLabelDescriptionList"/>
    <dgm:cxn modelId="{A45283EB-C7F9-D745-A19D-735CB981F04B}" type="presParOf" srcId="{774AEF76-0E07-4F72-A0B5-2A2ACFD3CC52}" destId="{249D7175-904C-4B32-AA0D-4184D76CA61F}" srcOrd="1" destOrd="0" presId="urn:microsoft.com/office/officeart/2018/5/layout/CenteredIconLabelDescriptionList"/>
    <dgm:cxn modelId="{33DF7EFE-73A2-1B4B-9238-5E57B82BDA62}" type="presParOf" srcId="{774AEF76-0E07-4F72-A0B5-2A2ACFD3CC52}" destId="{5EA0D45F-8868-4681-92DC-0E24986DE0AC}" srcOrd="2" destOrd="0" presId="urn:microsoft.com/office/officeart/2018/5/layout/CenteredIconLabelDescriptionList"/>
    <dgm:cxn modelId="{8727002D-7ECE-F247-9003-0DBA5DBFCFB4}" type="presParOf" srcId="{774AEF76-0E07-4F72-A0B5-2A2ACFD3CC52}" destId="{E1DA188B-7473-4EC0-90EE-F70924FAAE62}" srcOrd="3" destOrd="0" presId="urn:microsoft.com/office/officeart/2018/5/layout/CenteredIconLabelDescriptionList"/>
    <dgm:cxn modelId="{99F78376-6727-6A47-A2BB-8C1C7C35C06F}" type="presParOf" srcId="{774AEF76-0E07-4F72-A0B5-2A2ACFD3CC52}" destId="{EB152355-B673-4D44-B6E1-5577BEA4BC2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28FBF-7540-4494-867F-4538893B1144}">
      <dsp:nvSpPr>
        <dsp:cNvPr id="0" name=""/>
        <dsp:cNvSpPr/>
      </dsp:nvSpPr>
      <dsp:spPr>
        <a:xfrm>
          <a:off x="1084217" y="1265157"/>
          <a:ext cx="1163531" cy="1163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5F052-3A16-4FBB-A0FD-B0E03089D5CC}">
      <dsp:nvSpPr>
        <dsp:cNvPr id="0" name=""/>
        <dsp:cNvSpPr/>
      </dsp:nvSpPr>
      <dsp:spPr>
        <a:xfrm>
          <a:off x="3795" y="2517710"/>
          <a:ext cx="3324374" cy="49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200" kern="1200"/>
            <a:t>Apache Tika </a:t>
          </a:r>
        </a:p>
      </dsp:txBody>
      <dsp:txXfrm>
        <a:off x="3795" y="2517710"/>
        <a:ext cx="3324374" cy="498656"/>
      </dsp:txXfrm>
    </dsp:sp>
    <dsp:sp modelId="{838A5B27-F53F-4DA5-8B06-E544E72B269E}">
      <dsp:nvSpPr>
        <dsp:cNvPr id="0" name=""/>
        <dsp:cNvSpPr/>
      </dsp:nvSpPr>
      <dsp:spPr>
        <a:xfrm>
          <a:off x="3795" y="3057771"/>
          <a:ext cx="3324374" cy="277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Extracts content from provided file</a:t>
          </a:r>
        </a:p>
      </dsp:txBody>
      <dsp:txXfrm>
        <a:off x="3795" y="3057771"/>
        <a:ext cx="3324374" cy="277644"/>
      </dsp:txXfrm>
    </dsp:sp>
    <dsp:sp modelId="{459AAB61-F384-47CF-A06E-49D453CF3196}">
      <dsp:nvSpPr>
        <dsp:cNvPr id="0" name=""/>
        <dsp:cNvSpPr/>
      </dsp:nvSpPr>
      <dsp:spPr>
        <a:xfrm>
          <a:off x="4990358" y="1265157"/>
          <a:ext cx="1163531" cy="1163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0D25B-765B-47F8-A138-B6968F9C728C}">
      <dsp:nvSpPr>
        <dsp:cNvPr id="0" name=""/>
        <dsp:cNvSpPr/>
      </dsp:nvSpPr>
      <dsp:spPr>
        <a:xfrm>
          <a:off x="3909936" y="2517710"/>
          <a:ext cx="3324374" cy="49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200" kern="1200" dirty="0"/>
            <a:t>AI Agent</a:t>
          </a:r>
        </a:p>
      </dsp:txBody>
      <dsp:txXfrm>
        <a:off x="3909936" y="2517710"/>
        <a:ext cx="3324374" cy="498656"/>
      </dsp:txXfrm>
    </dsp:sp>
    <dsp:sp modelId="{EE094F33-B4EE-4E74-87A4-8ACC1E48CF9F}">
      <dsp:nvSpPr>
        <dsp:cNvPr id="0" name=""/>
        <dsp:cNvSpPr/>
      </dsp:nvSpPr>
      <dsp:spPr>
        <a:xfrm>
          <a:off x="3909936" y="3057771"/>
          <a:ext cx="3324374" cy="277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Gemini summarizes content of files</a:t>
          </a:r>
        </a:p>
      </dsp:txBody>
      <dsp:txXfrm>
        <a:off x="3909936" y="3057771"/>
        <a:ext cx="3324374" cy="277644"/>
      </dsp:txXfrm>
    </dsp:sp>
    <dsp:sp modelId="{6979A209-2389-4ABE-AB78-D3A165D422EF}">
      <dsp:nvSpPr>
        <dsp:cNvPr id="0" name=""/>
        <dsp:cNvSpPr/>
      </dsp:nvSpPr>
      <dsp:spPr>
        <a:xfrm>
          <a:off x="8896499" y="1265157"/>
          <a:ext cx="1163531" cy="1163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0D45F-8868-4681-92DC-0E24986DE0AC}">
      <dsp:nvSpPr>
        <dsp:cNvPr id="0" name=""/>
        <dsp:cNvSpPr/>
      </dsp:nvSpPr>
      <dsp:spPr>
        <a:xfrm>
          <a:off x="7816077" y="2517710"/>
          <a:ext cx="3324374" cy="498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200" kern="1200"/>
            <a:t>Cloud SQL DB</a:t>
          </a:r>
        </a:p>
      </dsp:txBody>
      <dsp:txXfrm>
        <a:off x="7816077" y="2517710"/>
        <a:ext cx="3324374" cy="498656"/>
      </dsp:txXfrm>
    </dsp:sp>
    <dsp:sp modelId="{EB152355-B673-4D44-B6E1-5577BEA4BC20}">
      <dsp:nvSpPr>
        <dsp:cNvPr id="0" name=""/>
        <dsp:cNvSpPr/>
      </dsp:nvSpPr>
      <dsp:spPr>
        <a:xfrm>
          <a:off x="7816077" y="3057771"/>
          <a:ext cx="3324374" cy="277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Data Persistence</a:t>
          </a:r>
        </a:p>
      </dsp:txBody>
      <dsp:txXfrm>
        <a:off x="7816077" y="3057771"/>
        <a:ext cx="3324374" cy="277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9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8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1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7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2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32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7/30/25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8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D7FF631-D478-9AB2-F70C-969C5A33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02" r="1" b="16160"/>
          <a:stretch>
            <a:fillRect/>
          </a:stretch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0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771AA-3149-3A20-9DCA-9F7769CC6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DeepExtract by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31264-6205-A780-2363-B09CA7458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4237630"/>
            <a:ext cx="4501056" cy="165361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PHOENIX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9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C0FBB6-4CCA-4358-9DD5-CDF2173E6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6B771E-DDF7-430C-9462-BA1D3742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A5D08-DC4C-F471-C963-CFE4CB15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92" b="12437"/>
          <a:stretch>
            <a:fillRect/>
          </a:stretch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827963"/>
          </a:xfrm>
          <a:prstGeom prst="rect">
            <a:avLst/>
          </a:prstGeom>
          <a:ln>
            <a:noFill/>
          </a:ln>
          <a:effectLst>
            <a:outerShdw blurRad="203200" dist="101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823557" y="119227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378" y="2727729"/>
            <a:ext cx="6057620" cy="4130271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CC260F1-CD9A-42C9-8ED4-1C61328D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72772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7427-192C-3570-9268-D1D28793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9967409" cy="1515728"/>
          </a:xfrm>
        </p:spPr>
        <p:txBody>
          <a:bodyPr>
            <a:normAutofit/>
          </a:bodyPr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4DFCB-3D15-B63C-7A90-09EF41046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980525"/>
            <a:ext cx="4880343" cy="3031390"/>
          </a:xfrm>
        </p:spPr>
        <p:txBody>
          <a:bodyPr>
            <a:normAutofit lnSpcReduction="10000"/>
          </a:bodyPr>
          <a:lstStyle/>
          <a:p>
            <a:r>
              <a:rPr lang="en-US"/>
              <a:t>Most of the GEN AI cases across the bank need to process the documents in pdf/image format through OCR or other paid tools . An in-house Gen-AI powered solution is essential to streamline the process of data extraction, summarization and validation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F70B0-44E2-A922-7B5E-797B176C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271" y="3020916"/>
            <a:ext cx="2859479" cy="321916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1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2572-1925-99D6-2B65-607696AA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Details</a:t>
            </a:r>
          </a:p>
        </p:txBody>
      </p:sp>
      <p:pic>
        <p:nvPicPr>
          <p:cNvPr id="5" name="Graphic 4" descr="Office worker female with solid fill">
            <a:extLst>
              <a:ext uri="{FF2B5EF4-FFF2-40B4-BE49-F238E27FC236}">
                <a16:creationId xmlns:a16="http://schemas.microsoft.com/office/drawing/2014/main" id="{A90BC958-0B9D-08E9-B8DD-43BA06D1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459" y="3631410"/>
            <a:ext cx="1139926" cy="113992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17750C-C308-6E31-1205-5FC4715EF3E7}"/>
              </a:ext>
            </a:extLst>
          </p:cNvPr>
          <p:cNvGrpSpPr/>
          <p:nvPr/>
        </p:nvGrpSpPr>
        <p:grpSpPr>
          <a:xfrm>
            <a:off x="2600325" y="3428999"/>
            <a:ext cx="2543175" cy="1485901"/>
            <a:chOff x="2600325" y="3428999"/>
            <a:chExt cx="2543175" cy="14859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92BCB3-22E0-3EA8-7734-F0ED405E6932}"/>
                </a:ext>
              </a:extLst>
            </p:cNvPr>
            <p:cNvSpPr/>
            <p:nvPr/>
          </p:nvSpPr>
          <p:spPr>
            <a:xfrm>
              <a:off x="2600325" y="3428999"/>
              <a:ext cx="2543175" cy="1485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86F4E5-D85C-956D-473D-782AEF5F48AF}"/>
                </a:ext>
              </a:extLst>
            </p:cNvPr>
            <p:cNvSpPr txBox="1"/>
            <p:nvPr/>
          </p:nvSpPr>
          <p:spPr>
            <a:xfrm>
              <a:off x="2600325" y="3945492"/>
              <a:ext cx="2077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Web Interface- Upload  file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9B64308-659A-8B6C-1BB2-52D945C6D981}"/>
              </a:ext>
            </a:extLst>
          </p:cNvPr>
          <p:cNvSpPr/>
          <p:nvPr/>
        </p:nvSpPr>
        <p:spPr>
          <a:xfrm>
            <a:off x="5688440" y="3437015"/>
            <a:ext cx="2543175" cy="14859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4F8DF7-4471-0C9A-7FCF-C4F7D0B614E0}"/>
              </a:ext>
            </a:extLst>
          </p:cNvPr>
          <p:cNvGrpSpPr/>
          <p:nvPr/>
        </p:nvGrpSpPr>
        <p:grpSpPr>
          <a:xfrm>
            <a:off x="5727639" y="3673645"/>
            <a:ext cx="2265971" cy="1097691"/>
            <a:chOff x="5727639" y="3673645"/>
            <a:chExt cx="2265971" cy="1097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B2F661-9407-23B1-82FA-E8CCFCE42D37}"/>
                </a:ext>
              </a:extLst>
            </p:cNvPr>
            <p:cNvSpPr txBox="1"/>
            <p:nvPr/>
          </p:nvSpPr>
          <p:spPr>
            <a:xfrm>
              <a:off x="6722556" y="3760825"/>
              <a:ext cx="1271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AI Agent- Read </a:t>
              </a:r>
            </a:p>
            <a:p>
              <a:r>
                <a:rPr lang="en-US" sz="1200" b="1" dirty="0"/>
                <a:t>Uploaded file </a:t>
              </a:r>
            </a:p>
            <a:p>
              <a:r>
                <a:rPr lang="en-US" sz="1200" b="1" dirty="0"/>
                <a:t>and summarize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3443A2-9B91-8A68-E41B-3CE70A4A0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639" y="3673645"/>
              <a:ext cx="1017126" cy="10976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437CA6-FF4C-B99E-D1A6-098BE944E153}"/>
              </a:ext>
            </a:extLst>
          </p:cNvPr>
          <p:cNvGrpSpPr/>
          <p:nvPr/>
        </p:nvGrpSpPr>
        <p:grpSpPr>
          <a:xfrm>
            <a:off x="8682049" y="3424231"/>
            <a:ext cx="2543175" cy="1485901"/>
            <a:chOff x="8682049" y="3424231"/>
            <a:chExt cx="2543175" cy="14859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FE1406-0E82-55C9-BDAC-D53F2A7BE28E}"/>
                </a:ext>
              </a:extLst>
            </p:cNvPr>
            <p:cNvSpPr/>
            <p:nvPr/>
          </p:nvSpPr>
          <p:spPr>
            <a:xfrm>
              <a:off x="8682049" y="3424231"/>
              <a:ext cx="2543175" cy="1485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1B5DCB-BA9E-A984-B4DE-70D2291A7662}"/>
                </a:ext>
              </a:extLst>
            </p:cNvPr>
            <p:cNvSpPr txBox="1"/>
            <p:nvPr/>
          </p:nvSpPr>
          <p:spPr>
            <a:xfrm>
              <a:off x="9030328" y="3949132"/>
              <a:ext cx="2194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Web Interface- Summarized </a:t>
              </a:r>
            </a:p>
            <a:p>
              <a:r>
                <a:rPr lang="en-US" sz="1200" b="1" dirty="0"/>
                <a:t>content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0D073F-F967-A392-8719-2C88EADF1B49}"/>
              </a:ext>
            </a:extLst>
          </p:cNvPr>
          <p:cNvSpPr txBox="1"/>
          <p:nvPr/>
        </p:nvSpPr>
        <p:spPr>
          <a:xfrm>
            <a:off x="966776" y="4722202"/>
            <a:ext cx="743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      User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16B154-6565-A665-7F7E-07BEE0DB0D9D}"/>
              </a:ext>
            </a:extLst>
          </p:cNvPr>
          <p:cNvCxnSpPr>
            <a:cxnSpLocks/>
          </p:cNvCxnSpPr>
          <p:nvPr/>
        </p:nvCxnSpPr>
        <p:spPr>
          <a:xfrm>
            <a:off x="1871896" y="4201373"/>
            <a:ext cx="728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2A1157-77BB-73BF-0469-129C347A297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38985" y="4175197"/>
            <a:ext cx="549455" cy="4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F1C9CC-14B6-AA97-1A1B-904313F51A4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234618" y="4167182"/>
            <a:ext cx="447431" cy="3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4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FCE67558-64E9-140F-C633-2C5B0707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69" r="25236"/>
          <a:stretch>
            <a:fillRect/>
          </a:stretch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3A426-7E82-F585-BE3D-B5CE5629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749" y="142875"/>
            <a:ext cx="4369757" cy="846085"/>
          </a:xfrm>
        </p:spPr>
        <p:txBody>
          <a:bodyPr>
            <a:normAutofit/>
          </a:bodyPr>
          <a:lstStyle/>
          <a:p>
            <a:r>
              <a:rPr lang="en-US" b="1" dirty="0"/>
              <a:t>Tech Stack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D7AC51-9CEC-7F73-5251-845E34B1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84" y="1192913"/>
            <a:ext cx="1886128" cy="1601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39CAD-3A82-7785-51D3-5689D7B68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33" y="1373134"/>
            <a:ext cx="3056221" cy="119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4F7BC-DDE2-D634-E243-2B2F2B552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33" y="3409130"/>
            <a:ext cx="23876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9EFE9-93A1-9D64-E10F-EEAA3A229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866" y="1178624"/>
            <a:ext cx="1614134" cy="1800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8FC13-2C01-280A-54A7-1375FA6C7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766" y="3336138"/>
            <a:ext cx="27051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0DB6D-1948-BB87-0B31-EE8725A05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884" y="4967183"/>
            <a:ext cx="3086100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6A0C57-E877-C014-2863-23957C1F9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6704" y="5066885"/>
            <a:ext cx="3289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0BB93711-834D-4291-B297-8FD46C74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nt">
            <a:extLst>
              <a:ext uri="{FF2B5EF4-FFF2-40B4-BE49-F238E27FC236}">
                <a16:creationId xmlns:a16="http://schemas.microsoft.com/office/drawing/2014/main" id="{8EF64143-1E93-4C27-90CD-F453847C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F129CFB-EB5A-4533-B325-4B1F3834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741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905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91081-2310-0796-AC8C-DA102AC9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363" y="487099"/>
            <a:ext cx="9906799" cy="1359170"/>
          </a:xfrm>
        </p:spPr>
        <p:txBody>
          <a:bodyPr anchor="b">
            <a:normAutofit/>
          </a:bodyPr>
          <a:lstStyle/>
          <a:p>
            <a:r>
              <a:rPr lang="en-US" dirty="0"/>
              <a:t>Extraction and Summarization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BD0AD1-BE72-F6CA-9A79-2DFD3500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" y="362608"/>
            <a:ext cx="2875762" cy="181227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341139-16E0-AAEF-B86C-CB40EC77A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570322"/>
              </p:ext>
            </p:extLst>
          </p:nvPr>
        </p:nvGraphicFramePr>
        <p:xfrm>
          <a:off x="885827" y="2043114"/>
          <a:ext cx="11144248" cy="46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28F45A3A-981D-911A-D11F-6260A5F5B1D0}"/>
              </a:ext>
            </a:extLst>
          </p:cNvPr>
          <p:cNvSpPr/>
          <p:nvPr/>
        </p:nvSpPr>
        <p:spPr>
          <a:xfrm>
            <a:off x="4000501" y="3526775"/>
            <a:ext cx="1214438" cy="3308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F634A7D-103F-587D-6382-2C0251BF7E47}"/>
              </a:ext>
            </a:extLst>
          </p:cNvPr>
          <p:cNvSpPr/>
          <p:nvPr/>
        </p:nvSpPr>
        <p:spPr>
          <a:xfrm>
            <a:off x="7724786" y="3564871"/>
            <a:ext cx="1214438" cy="3308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4C9A8-A120-E23D-4574-BB1E7FBD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8" r="1" b="1"/>
          <a:stretch>
            <a:fillRect/>
          </a:stretch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0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44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8EF-7CB3-6881-CFC9-453364E2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Trimmed.mov">
            <a:hlinkClick r:id="" action="ppaction://media"/>
            <a:extLst>
              <a:ext uri="{FF2B5EF4-FFF2-40B4-BE49-F238E27FC236}">
                <a16:creationId xmlns:a16="http://schemas.microsoft.com/office/drawing/2014/main" id="{49EED338-E0E3-2A6F-3AC1-09C12D567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"/>
            <a:ext cx="12192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6864" y="0"/>
            <a:ext cx="5815134" cy="6858000"/>
          </a:xfrm>
          <a:prstGeom prst="rect">
            <a:avLst/>
          </a:prstGeom>
          <a:ln>
            <a:noFill/>
          </a:ln>
          <a:effectLst>
            <a:outerShdw blurRad="508000" dist="1905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2FA3-147E-D399-2590-CA098AE0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en-US" sz="4800" dirty="0"/>
              <a:t>What’s Next?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AC544-7EB8-6C19-7833-A8D1BE6B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7" y="1882045"/>
            <a:ext cx="4950255" cy="30939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569B-A3DC-CF93-496E-4AAED466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Build In House LLM Model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Add Accuracy functionality to improve summarization of content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Support large documents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Improve web interface to better user experience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2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C0FBB6-4CCA-4358-9DD5-CDF2173E6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6B771E-DDF7-430C-9462-BA1D3742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4CA6-CBC9-D2D4-A4C2-360561F2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33" b="-1"/>
          <a:stretch>
            <a:fillRect/>
          </a:stretch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827963"/>
          </a:xfrm>
          <a:prstGeom prst="rect">
            <a:avLst/>
          </a:prstGeom>
          <a:ln>
            <a:noFill/>
          </a:ln>
          <a:effectLst>
            <a:outerShdw blurRad="203200" dist="101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823557" y="119227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3807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122</Words>
  <Application>Microsoft Macintosh PowerPoint</Application>
  <PresentationFormat>Widescreen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Bierstadt</vt:lpstr>
      <vt:lpstr>Wingdings</vt:lpstr>
      <vt:lpstr>BevelVTI</vt:lpstr>
      <vt:lpstr>DeepExtract by AI</vt:lpstr>
      <vt:lpstr>Problem Statement</vt:lpstr>
      <vt:lpstr>Design Details</vt:lpstr>
      <vt:lpstr>Tech Stack</vt:lpstr>
      <vt:lpstr>Extraction and Summarization</vt:lpstr>
      <vt:lpstr>PowerPoint Presentation</vt:lpstr>
      <vt:lpstr>Demo</vt:lpstr>
      <vt:lpstr>What’s Next?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Rohit</dc:creator>
  <cp:lastModifiedBy>Kumar Rohit</cp:lastModifiedBy>
  <cp:revision>19</cp:revision>
  <dcterms:created xsi:type="dcterms:W3CDTF">2025-07-24T09:03:21Z</dcterms:created>
  <dcterms:modified xsi:type="dcterms:W3CDTF">2025-07-30T03:40:13Z</dcterms:modified>
</cp:coreProperties>
</file>